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297" r:id="rId29"/>
    <p:sldId id="298" r:id="rId30"/>
    <p:sldId id="285" r:id="rId31"/>
  </p:sldIdLst>
  <p:sldSz cx="9144000" cy="6858000" type="screen4x3"/>
  <p:notesSz cx="6858000" cy="9144000"/>
  <p:embeddedFontLst>
    <p:embeddedFont>
      <p:font typeface="Nunito" panose="020B0604020202020204" charset="0"/>
      <p:regular r:id="rId33"/>
      <p:bold r:id="rId34"/>
    </p:embeddedFont>
    <p:embeddedFont>
      <p:font typeface="Galdeano" panose="020B0604020202020204" charset="0"/>
      <p:regular r:id="rId35"/>
    </p:embeddedFont>
    <p:embeddedFont>
      <p:font typeface="Cabin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3" autoAdjust="0"/>
    <p:restoredTop sz="94192" autoAdjust="0"/>
  </p:normalViewPr>
  <p:slideViewPr>
    <p:cSldViewPr snapToGrid="0">
      <p:cViewPr varScale="1">
        <p:scale>
          <a:sx n="68" d="100"/>
          <a:sy n="68" d="100"/>
        </p:scale>
        <p:origin x="9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png"/><Relationship Id="rId4" Type="http://schemas.openxmlformats.org/officeDocument/2006/relationships/image" Target="../media/image5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png"/><Relationship Id="rId4" Type="http://schemas.openxmlformats.org/officeDocument/2006/relationships/image" Target="../media/image5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8D0C-8761-4495-9022-5E3A050903AA}">
      <dsp:nvSpPr>
        <dsp:cNvPr id="0" name=""/>
        <dsp:cNvSpPr/>
      </dsp:nvSpPr>
      <dsp:spPr>
        <a:xfrm>
          <a:off x="1762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kern="1200" dirty="0"/>
        </a:p>
      </dsp:txBody>
      <dsp:txXfrm>
        <a:off x="1762" y="1205266"/>
        <a:ext cx="1847314" cy="1205266"/>
      </dsp:txXfrm>
    </dsp:sp>
    <dsp:sp modelId="{6FB7D425-1001-4775-B0B4-84EA01407C16}">
      <dsp:nvSpPr>
        <dsp:cNvPr id="0" name=""/>
        <dsp:cNvSpPr/>
      </dsp:nvSpPr>
      <dsp:spPr>
        <a:xfrm>
          <a:off x="423727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BBE5BD-12EA-4416-8EA2-F3349DAECAFF}">
      <dsp:nvSpPr>
        <dsp:cNvPr id="0" name=""/>
        <dsp:cNvSpPr/>
      </dsp:nvSpPr>
      <dsp:spPr>
        <a:xfrm>
          <a:off x="1904496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kern="1200" dirty="0"/>
        </a:p>
      </dsp:txBody>
      <dsp:txXfrm>
        <a:off x="1904496" y="1205266"/>
        <a:ext cx="1847314" cy="1205266"/>
      </dsp:txXfrm>
    </dsp:sp>
    <dsp:sp modelId="{99B0F062-1964-489E-97BA-F97D3692C6C6}">
      <dsp:nvSpPr>
        <dsp:cNvPr id="0" name=""/>
        <dsp:cNvSpPr/>
      </dsp:nvSpPr>
      <dsp:spPr>
        <a:xfrm>
          <a:off x="2326461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3DF7E2-AF83-4852-8568-3FB270EF8DD7}">
      <dsp:nvSpPr>
        <dsp:cNvPr id="0" name=""/>
        <dsp:cNvSpPr/>
      </dsp:nvSpPr>
      <dsp:spPr>
        <a:xfrm>
          <a:off x="3807229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kern="1200" dirty="0"/>
        </a:p>
      </dsp:txBody>
      <dsp:txXfrm>
        <a:off x="3807229" y="1205266"/>
        <a:ext cx="1847314" cy="1205266"/>
      </dsp:txXfrm>
    </dsp:sp>
    <dsp:sp modelId="{A10B3C3C-AB35-410B-BDE7-57C88832AFE3}">
      <dsp:nvSpPr>
        <dsp:cNvPr id="0" name=""/>
        <dsp:cNvSpPr/>
      </dsp:nvSpPr>
      <dsp:spPr>
        <a:xfrm>
          <a:off x="4229194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965C5CB-3221-470A-A3B0-C22AF83D7B10}">
      <dsp:nvSpPr>
        <dsp:cNvPr id="0" name=""/>
        <dsp:cNvSpPr/>
      </dsp:nvSpPr>
      <dsp:spPr>
        <a:xfrm>
          <a:off x="5709963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5709963" y="1205266"/>
        <a:ext cx="1847314" cy="1205266"/>
      </dsp:txXfrm>
    </dsp:sp>
    <dsp:sp modelId="{348F2765-EC4D-4A6D-83D5-1D86FE1BB9D1}">
      <dsp:nvSpPr>
        <dsp:cNvPr id="0" name=""/>
        <dsp:cNvSpPr/>
      </dsp:nvSpPr>
      <dsp:spPr>
        <a:xfrm>
          <a:off x="6131928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BA230D-2701-409F-B0C7-E3755D017B3B}">
      <dsp:nvSpPr>
        <dsp:cNvPr id="0" name=""/>
        <dsp:cNvSpPr/>
      </dsp:nvSpPr>
      <dsp:spPr>
        <a:xfrm>
          <a:off x="302361" y="2410532"/>
          <a:ext cx="6954316" cy="4519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CB17F-18C7-4B7C-A15C-AD3FE4C71F1B}">
      <dsp:nvSpPr>
        <dsp:cNvPr id="0" name=""/>
        <dsp:cNvSpPr/>
      </dsp:nvSpPr>
      <dsp:spPr>
        <a:xfrm>
          <a:off x="2633" y="934054"/>
          <a:ext cx="4029310" cy="2671556"/>
        </a:xfrm>
        <a:prstGeom prst="frame">
          <a:avLst>
            <a:gd name="adj1" fmla="val 5450"/>
          </a:avLst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D1BD4-E9FF-4250-9951-97D00F896189}">
      <dsp:nvSpPr>
        <dsp:cNvPr id="0" name=""/>
        <dsp:cNvSpPr/>
      </dsp:nvSpPr>
      <dsp:spPr>
        <a:xfrm>
          <a:off x="72831" y="791812"/>
          <a:ext cx="3713318" cy="2625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5358BE-55D1-47F0-A5E0-C033AE5A68B3}">
      <dsp:nvSpPr>
        <dsp:cNvPr id="0" name=""/>
        <dsp:cNvSpPr/>
      </dsp:nvSpPr>
      <dsp:spPr>
        <a:xfrm>
          <a:off x="452481" y="3279114"/>
          <a:ext cx="3529755" cy="680378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bg1"/>
              </a:solidFill>
            </a:rPr>
            <a:t>Plan de capacitación </a:t>
          </a:r>
          <a:endParaRPr lang="es-CO" sz="2400" b="1" kern="1200" dirty="0">
            <a:solidFill>
              <a:schemeClr val="bg1"/>
            </a:solidFill>
          </a:endParaRPr>
        </a:p>
      </dsp:txBody>
      <dsp:txXfrm>
        <a:off x="452481" y="3279114"/>
        <a:ext cx="3529755" cy="680378"/>
      </dsp:txXfrm>
    </dsp:sp>
    <dsp:sp modelId="{872AE446-F9CD-4ADE-9F71-407C04230D79}">
      <dsp:nvSpPr>
        <dsp:cNvPr id="0" name=""/>
        <dsp:cNvSpPr/>
      </dsp:nvSpPr>
      <dsp:spPr>
        <a:xfrm>
          <a:off x="3283881" y="1436372"/>
          <a:ext cx="1070946" cy="16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C8FA-036B-4420-8A36-787A48244CF6}">
      <dsp:nvSpPr>
        <dsp:cNvPr id="0" name=""/>
        <dsp:cNvSpPr/>
      </dsp:nvSpPr>
      <dsp:spPr>
        <a:xfrm>
          <a:off x="2013" y="1162864"/>
          <a:ext cx="3917958" cy="33581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8637-BA54-4E71-9250-318CC7E172D7}">
      <dsp:nvSpPr>
        <dsp:cNvPr id="0" name=""/>
        <dsp:cNvSpPr/>
      </dsp:nvSpPr>
      <dsp:spPr>
        <a:xfrm>
          <a:off x="2013" y="3513572"/>
          <a:ext cx="3917958" cy="80595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z="-10400" extrusionH="12700" prstMaterial="plastic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b="1" kern="1200" dirty="0" smtClean="0"/>
            <a:t>Manual de usuario</a:t>
          </a:r>
          <a:endParaRPr lang="es-CO" sz="3300" b="1" kern="1200" dirty="0"/>
        </a:p>
      </dsp:txBody>
      <dsp:txXfrm>
        <a:off x="2013" y="3513572"/>
        <a:ext cx="3917958" cy="805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AD95-3705-4EC0-B4E6-9E046928287F}">
      <dsp:nvSpPr>
        <dsp:cNvPr id="0" name=""/>
        <dsp:cNvSpPr/>
      </dsp:nvSpPr>
      <dsp:spPr>
        <a:xfrm>
          <a:off x="1230085" y="1423"/>
          <a:ext cx="3982834" cy="3186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C204-B087-4711-9140-9EF6BED1B62C}">
      <dsp:nvSpPr>
        <dsp:cNvPr id="0" name=""/>
        <dsp:cNvSpPr/>
      </dsp:nvSpPr>
      <dsp:spPr>
        <a:xfrm>
          <a:off x="1588540" y="2869064"/>
          <a:ext cx="3544722" cy="111519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Manual técnico</a:t>
          </a:r>
          <a:endParaRPr lang="es-CO" sz="3800" kern="1200" dirty="0"/>
        </a:p>
      </dsp:txBody>
      <dsp:txXfrm>
        <a:off x="1588540" y="2869064"/>
        <a:ext cx="3544722" cy="111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3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Consulta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image" Target="../media/image63.png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2.png"/><Relationship Id="rId4" Type="http://schemas.openxmlformats.org/officeDocument/2006/relationships/hyperlink" Target="diccionario.html" TargetMode="External"/><Relationship Id="rId9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Gant%20Proyect%20SIGPI.pdf" TargetMode="External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Inicio 15">
            <a:hlinkClick r:id="rId5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r>
              <a:rPr lang="es-CO" sz="24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2" name="CuadroTexto 1">
            <a:hlinkClick r:id="rId8" action="ppaction://hlinkfile"/>
          </p:cNvPr>
          <p:cNvSpPr txBox="1"/>
          <p:nvPr/>
        </p:nvSpPr>
        <p:spPr>
          <a:xfrm>
            <a:off x="1840286" y="4050782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Queries</a:t>
            </a:r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9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341" y="4038802"/>
            <a:ext cx="557992" cy="4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799878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3266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4" action="ppaction://hlinksldjump" highlightClick="1"/>
          </p:cNvPr>
          <p:cNvSpPr/>
          <p:nvPr/>
        </p:nvSpPr>
        <p:spPr>
          <a:xfrm>
            <a:off x="4378835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5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4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593" y="2494787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8"/>
            <a:ext cx="6769289" cy="5503157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-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</a:t>
            </a:r>
            <a:r>
              <a:rPr lang="es-ES" sz="2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tecnico</a:t>
            </a:r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15106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3" action="ppaction://hlinksldjump"/>
              </a:rPr>
              <a:t>Pruebas 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usuarios  buscar y 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</TotalTime>
  <Words>506</Words>
  <Application>Microsoft Office PowerPoint</Application>
  <PresentationFormat>Presentación en pantalla (4:3)</PresentationFormat>
  <Paragraphs>136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Nunito</vt:lpstr>
      <vt:lpstr>Galdeano</vt:lpstr>
      <vt:lpstr>Arial</vt:lpstr>
      <vt:lpstr>Cabin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Alexandra Cante</cp:lastModifiedBy>
  <cp:revision>111</cp:revision>
  <dcterms:modified xsi:type="dcterms:W3CDTF">2017-05-18T08:23:06Z</dcterms:modified>
</cp:coreProperties>
</file>